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8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8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55313-CC26-4130-816A-AA8DDC400173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1B2-EBF1-4F4D-8BD7-B4345F757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1B2-EBF1-4F4D-8BD7-B4345F757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0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963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50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9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1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3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5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2315A3-AFA6-47DC-8DFE-9773F7CCA0A4}" type="slidenum">
              <a:rPr lang="en-US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3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8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Taking a higher level view, in all interactions, we strive to balance personal needs, or the human needs, that we all bring to the workplace.  </a:t>
            </a:r>
          </a:p>
          <a:p>
            <a:pPr>
              <a:buFontTx/>
              <a:buChar char="•"/>
            </a:pPr>
            <a:r>
              <a:rPr lang="en-US" altLang="en-US" dirty="0" smtClean="0"/>
              <a:t> To be respected and valued.</a:t>
            </a:r>
          </a:p>
          <a:p>
            <a:pPr>
              <a:buFontTx/>
              <a:buChar char="•"/>
            </a:pPr>
            <a:r>
              <a:rPr lang="en-US" altLang="en-US" dirty="0" smtClean="0"/>
              <a:t> To trust and be trusted.</a:t>
            </a:r>
          </a:p>
          <a:p>
            <a:pPr>
              <a:buFontTx/>
              <a:buChar char="•"/>
            </a:pPr>
            <a:r>
              <a:rPr lang="en-US" altLang="en-US" dirty="0" smtClean="0"/>
              <a:t> To be supported…..</a:t>
            </a:r>
          </a:p>
          <a:p>
            <a:pPr>
              <a:buFontTx/>
              <a:buChar char="•"/>
            </a:pPr>
            <a:endParaRPr lang="en-US" altLang="en-US" dirty="0" smtClean="0"/>
          </a:p>
          <a:p>
            <a:r>
              <a:rPr lang="en-US" altLang="en-US" dirty="0" smtClean="0"/>
              <a:t>with the practical needs that the objectives we want to accomplish through an interaction.  The “get it done” things such as making a decision, solving a problem, etc.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6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ECBAF-698E-4DB5-B80E-45D5421D2D7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55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ECBAF-698E-4DB5-B80E-45D5421D2D7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87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ECBAF-698E-4DB5-B80E-45D5421D2D7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723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963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50" indent="-228600" defTabSz="9334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09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81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3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55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8A544A-01C8-4CF3-BBC4-28A1C60B804A}" type="slidenum">
              <a:rPr lang="en-US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88975"/>
            <a:ext cx="4687887" cy="3514725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33888"/>
            <a:ext cx="5154613" cy="42005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384" tIns="46692" rIns="93384" bIns="46692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1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1355-E236-46D1-A019-47A1090FD130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CEE-2DFA-4CC8-853D-849D88E7CF1D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D3BC7-37D6-4518-A4A0-ECD2DF85DEDB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"/>
            <a:ext cx="7391400" cy="1206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89100"/>
            <a:ext cx="7620000" cy="4572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261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6ABE-B398-4F1D-8921-329675D31EAE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5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519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5D21-EDF3-467A-9FB2-738A6457E2C7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60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60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F75F7-4CFF-41CB-9567-1D67DBA8D6DB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9540"/>
            <a:ext cx="8229600" cy="8868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012"/>
            <a:ext cx="8229600" cy="7536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9642"/>
            <a:ext cx="4040188" cy="524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395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9642"/>
            <a:ext cx="4041775" cy="524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395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CBCF-5E9B-41B7-8E8F-72DEF547CA25}" type="datetime1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6E0-3039-4A50-8A8C-973D2CFE6D72}" type="datetime1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7CE4-8326-4720-9A80-2581B46D00D0}" type="datetime1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456"/>
            <a:ext cx="3008313" cy="1039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32456"/>
            <a:ext cx="5111750" cy="51937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1481"/>
            <a:ext cx="3008313" cy="41546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A8F3-2332-4635-A008-4AA7AF9B1CEE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9993"/>
            <a:ext cx="5486400" cy="35375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A041-A922-452A-B8FE-C3DEDA2849E0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36710"/>
            <a:ext cx="8229600" cy="126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6401"/>
            <a:ext cx="8229600" cy="347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9179-16FA-45D1-BDBB-B23297F67EEB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sites.udel.edu/cpa/digital/email/" TargetMode="External"/><Relationship Id="rId4" Type="http://schemas.openxmlformats.org/officeDocument/2006/relationships/hyperlink" Target="http://templates.mailchimp.com/design/typograph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TgYHHKs0Z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businessemailetiquett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17633"/>
            <a:ext cx="7772400" cy="1281313"/>
          </a:xfrm>
        </p:spPr>
        <p:txBody>
          <a:bodyPr anchor="t" anchorCtr="0">
            <a:normAutofit fontScale="90000"/>
          </a:bodyPr>
          <a:lstStyle/>
          <a:p>
            <a:pPr lvl="0"/>
            <a:r>
              <a:rPr lang="en-US" sz="3200" dirty="0" smtClean="0">
                <a:solidFill>
                  <a:srgbClr val="1F497D"/>
                </a:solidFill>
                <a:cs typeface="Calibri"/>
              </a:rPr>
              <a:t>College of Arts &amp; Sciences Retreat</a:t>
            </a:r>
            <a:br>
              <a:rPr lang="en-US" sz="3200" dirty="0" smtClean="0">
                <a:solidFill>
                  <a:srgbClr val="1F497D"/>
                </a:solidFill>
                <a:cs typeface="Calibri"/>
              </a:rPr>
            </a:br>
            <a:r>
              <a:rPr lang="en-US" sz="3200" dirty="0" smtClean="0">
                <a:solidFill>
                  <a:srgbClr val="1F497D"/>
                </a:solidFill>
                <a:cs typeface="Calibri"/>
              </a:rPr>
              <a:t>September 29, 2016</a:t>
            </a:r>
            <a:br>
              <a:rPr lang="en-US" sz="3200" dirty="0" smtClean="0">
                <a:solidFill>
                  <a:srgbClr val="1F497D"/>
                </a:solidFill>
                <a:cs typeface="Calibri"/>
              </a:rPr>
            </a:br>
            <a:r>
              <a:rPr lang="en-US" sz="3200" dirty="0" smtClean="0">
                <a:solidFill>
                  <a:srgbClr val="1F497D"/>
                </a:solidFill>
                <a:cs typeface="Calibri"/>
              </a:rPr>
              <a:t>Employee Development</a:t>
            </a:r>
            <a:endParaRPr lang="en-US" sz="3200" dirty="0">
              <a:solidFill>
                <a:srgbClr val="1F497D"/>
              </a:solidFill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54155"/>
            <a:ext cx="6400800" cy="851919"/>
          </a:xfrm>
        </p:spPr>
        <p:txBody>
          <a:bodyPr>
            <a:normAutofit fontScale="92500"/>
          </a:bodyPr>
          <a:lstStyle/>
          <a:p>
            <a:pPr lvl="0"/>
            <a:r>
              <a:rPr lang="en-US" sz="4800" dirty="0" smtClean="0">
                <a:solidFill>
                  <a:schemeClr val="tx2"/>
                </a:solidFill>
                <a:latin typeface="Calibri"/>
                <a:cs typeface="Calibri"/>
              </a:rPr>
              <a:t> The Art of Effective Email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982980"/>
            <a:ext cx="7315199" cy="742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Anatomy- Greeting and sign-off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2484" y="2158961"/>
            <a:ext cx="7534275" cy="3108722"/>
          </a:xfrm>
        </p:spPr>
        <p:txBody>
          <a:bodyPr>
            <a:normAutofit/>
          </a:bodyPr>
          <a:lstStyle/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level of formality needed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as a common courtesy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tone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to shorten in subsequent emails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624395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0" y="982980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Anatomy- Body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07720" y="2158960"/>
            <a:ext cx="8176260" cy="4264699"/>
          </a:xfrm>
        </p:spPr>
        <p:txBody>
          <a:bodyPr>
            <a:normAutofit/>
          </a:bodyPr>
          <a:lstStyle/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Readability and skim ability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steps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Narrative draft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 extraneous text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 </a:t>
            </a:r>
          </a:p>
          <a:p>
            <a:pPr marL="900113" lvl="2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Bulleted lists</a:t>
            </a:r>
          </a:p>
          <a:p>
            <a:pPr marL="900113" lvl="2"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space- paragraphs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with summary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706860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0" y="974148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 Line- “Do’s”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12223" y="1839926"/>
            <a:ext cx="4548837" cy="33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18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Plain text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color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Cross-platform </a:t>
            </a:r>
            <a:r>
              <a:rPr lang="en-US" sz="2800" kern="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font</a:t>
            </a:r>
            <a:endParaRPr lang="en-US" sz="2800" kern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lines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characters, maximum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UD conventions</a:t>
            </a:r>
            <a:endParaRPr lang="en-US" sz="2800" kern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61060" y="4795378"/>
            <a:ext cx="3528823" cy="244528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1F497D"/>
                </a:solidFill>
              </a:rPr>
              <a:t>Example of a recommended format</a:t>
            </a:r>
            <a:r>
              <a:rPr lang="en-US" sz="1600" b="1" dirty="0" smtClean="0">
                <a:solidFill>
                  <a:srgbClr val="1F497D"/>
                </a:solidFill>
              </a:rPr>
              <a:t>.</a:t>
            </a:r>
            <a:endParaRPr lang="en-US" sz="1050" dirty="0" smtClean="0"/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Linda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Sr. Training and Development Specialist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 of Human Resources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of Delaware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302-831-8853</a:t>
            </a: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65889" y="2065323"/>
            <a:ext cx="2620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Sans Serif Web </a:t>
            </a:r>
            <a:r>
              <a:rPr lang="fr-FR" b="1" dirty="0" err="1">
                <a:solidFill>
                  <a:srgbClr val="1F497D"/>
                </a:solidFill>
              </a:rPr>
              <a:t>Safe</a:t>
            </a:r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smtClean="0">
                <a:solidFill>
                  <a:srgbClr val="1F497D"/>
                </a:solidFill>
              </a:rPr>
              <a:t>Fonts</a:t>
            </a:r>
          </a:p>
          <a:p>
            <a:endParaRPr lang="fr-FR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Arial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 Black" panose="020B0A04020102020204" pitchFamily="34" charset="0"/>
              </a:rPr>
              <a:t> Arial </a:t>
            </a:r>
            <a:r>
              <a:rPr lang="en-US" altLang="en-US" dirty="0">
                <a:latin typeface="Arial Black" panose="020B0A04020102020204" pitchFamily="34" charset="0"/>
              </a:rPr>
              <a:t>Black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Tahoma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Trebuchet MS" panose="020B0603020202020204" pitchFamily="34" charset="0"/>
              </a:rPr>
              <a:t>Trebuchet </a:t>
            </a:r>
            <a:r>
              <a:rPr lang="en-US" altLang="en-US" dirty="0">
                <a:latin typeface="Trebuchet MS" panose="020B0603020202020204" pitchFamily="34" charset="0"/>
              </a:rPr>
              <a:t>MS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endParaRPr lang="fr-FR" b="1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5889" y="2065323"/>
            <a:ext cx="2733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Serif Web Safe 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Courier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23093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1" y="974798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 Line- “Don’ts”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07720" y="2143828"/>
            <a:ext cx="6840856" cy="1706707"/>
          </a:xfrm>
        </p:spPr>
        <p:txBody>
          <a:bodyPr>
            <a:normAutofit fontScale="92500" lnSpcReduction="10000"/>
          </a:bodyPr>
          <a:lstStyle/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Graphics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Colored fonts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0369" y="3968461"/>
            <a:ext cx="56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Example of a graphic signature- not recommended.</a:t>
            </a:r>
          </a:p>
        </p:txBody>
      </p:sp>
      <p:pic>
        <p:nvPicPr>
          <p:cNvPr id="1026" name="2ac430f4-cc0a-4430-9830-dc25651b75c8" descr="B019DC82-8A2A-499A-9C96-B817C02D4729@ud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70" y="4522410"/>
            <a:ext cx="3327863" cy="9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31336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65760" y="975360"/>
            <a:ext cx="8618219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don’ts” of effective emails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77242" y="2040201"/>
            <a:ext cx="3573778" cy="310872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Clear, concise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proper grammar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 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Spellcheck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aloud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backwards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recipients last</a:t>
            </a:r>
          </a:p>
          <a:p>
            <a:pPr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 in a timely manner</a:t>
            </a:r>
          </a:p>
          <a:p>
            <a:pPr>
              <a:spcBef>
                <a:spcPts val="0"/>
              </a:spcBef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057776" y="2071607"/>
            <a:ext cx="3600450" cy="30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email as a substitute for conversations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with emotion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or embed hidden meaning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ALL CAPS, !!!!!, OMG’s, LOL’s, etc.</a:t>
            </a:r>
            <a:b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kern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it all on yourself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500" kern="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6497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1" y="1485900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828802" y="5700714"/>
            <a:ext cx="284627" cy="2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087" tIns="35544" rIns="71087" bIns="35544">
            <a:spAutoFit/>
          </a:bodyPr>
          <a:lstStyle>
            <a:lvl1pPr defTabSz="941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1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1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1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1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fld id="{729DA43C-D5D4-4363-A79A-A3A6C9ABC4A3}" type="slidenum">
              <a:rPr lang="en-US" altLang="en-US" sz="900">
                <a:solidFill>
                  <a:srgbClr val="003366"/>
                </a:solidFill>
              </a:rPr>
              <a:pPr>
                <a:lnSpc>
                  <a:spcPct val="95000"/>
                </a:lnSpc>
                <a:spcBef>
                  <a:spcPct val="0"/>
                </a:spcBef>
                <a:buClr>
                  <a:srgbClr val="FC0128"/>
                </a:buClr>
                <a:buFont typeface="Symbol" panose="05050102010706020507" pitchFamily="18" charset="2"/>
                <a:buNone/>
              </a:pPr>
              <a:t>15</a:t>
            </a:fld>
            <a:endParaRPr lang="en-US" altLang="en-US" sz="900" dirty="0">
              <a:solidFill>
                <a:srgbClr val="003366"/>
              </a:solidFill>
            </a:endParaRP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launchany.com/wp-content/uploads/2016/01/id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1378"/>
            <a:ext cx="6858000" cy="43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464468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238750" y="2313763"/>
            <a:ext cx="1943100" cy="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7" tIns="35544" rIns="71087" bIns="35544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4050" baseline="-5000" dirty="0">
                <a:solidFill>
                  <a:srgbClr val="00539F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5236811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ltGray">
          <a:xfrm>
            <a:off x="1395413" y="1103788"/>
            <a:ext cx="63484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3000" b="1" dirty="0">
                <a:latin typeface="+mj-lt"/>
              </a:rPr>
              <a:t> </a:t>
            </a:r>
            <a:r>
              <a:rPr lang="en-US" altLang="en-US" sz="4000" dirty="0">
                <a:solidFill>
                  <a:srgbClr val="1F497D"/>
                </a:solidFill>
                <a:latin typeface="+mj-lt"/>
              </a:rPr>
              <a:t>Agenda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endParaRPr lang="en-US" altLang="en-US" sz="750" dirty="0">
              <a:solidFill>
                <a:srgbClr val="003366"/>
              </a:solidFill>
            </a:endParaRPr>
          </a:p>
        </p:txBody>
      </p:sp>
      <p:pic>
        <p:nvPicPr>
          <p:cNvPr id="13319" name="Picture 8" descr="ddi logo blue bkgrnd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779440" y="2029675"/>
            <a:ext cx="7960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for using email</a:t>
            </a:r>
          </a:p>
          <a:p>
            <a:pPr marL="257175" indent="-257175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as a communication tool</a:t>
            </a:r>
          </a:p>
          <a:p>
            <a:pPr marL="257175" indent="-257175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</a:t>
            </a: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effective emails</a:t>
            </a:r>
          </a:p>
          <a:p>
            <a:pPr marL="257175" indent="-257175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“Do’s and don’ts” of effective emails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6"/>
              </a:spcBef>
            </a:pPr>
            <a:endParaRPr lang="en-US" altLang="en-US" sz="1950" dirty="0"/>
          </a:p>
        </p:txBody>
      </p:sp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462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8680" y="1028829"/>
            <a:ext cx="6386513" cy="742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for using email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6966" y="1982574"/>
            <a:ext cx="9671680" cy="4514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Why-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is email the best choice?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What-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 is accurate, clear and concise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brand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record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Permanence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Texting vs. email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When-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departmental expectations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Who-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to know?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Cc. Bcc, Reply, Reply </a:t>
            </a: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         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tone of your message</a:t>
            </a:r>
          </a:p>
          <a:p>
            <a:pPr marL="685800" lvl="2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2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0113" lvl="2" indent="-214313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254969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tock_000000240245X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2" r="7344"/>
          <a:stretch>
            <a:fillRect/>
          </a:stretch>
        </p:blipFill>
        <p:spPr bwMode="auto">
          <a:xfrm>
            <a:off x="939243" y="2249091"/>
            <a:ext cx="2494360" cy="32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85435"/>
            <a:ext cx="9144000" cy="302419"/>
          </a:xfrm>
          <a:ln/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altLang="en-US" sz="4000" dirty="0" smtClean="0">
                <a:solidFill>
                  <a:srgbClr val="1F497D"/>
                </a:solidFill>
              </a:rPr>
              <a:t>Email as a communication tool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ltGray">
          <a:xfrm>
            <a:off x="3676454" y="2348039"/>
            <a:ext cx="45531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D60000"/>
                </a:solidFill>
                <a:latin typeface="Arial Narrow" panose="020B0606020202030204" pitchFamily="34" charset="0"/>
              </a:rPr>
              <a:t>PERSONAL</a:t>
            </a:r>
            <a:r>
              <a:rPr lang="en-US" alt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/>
            </a:r>
            <a:br>
              <a:rPr lang="en-US" altLang="en-US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altLang="en-US" sz="2400" dirty="0">
                <a:solidFill>
                  <a:srgbClr val="1F497D"/>
                </a:solidFill>
                <a:latin typeface="Arial Narrow" panose="020B0606020202030204" pitchFamily="34" charset="0"/>
              </a:rPr>
              <a:t>The way we expect to be treated.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ltGray">
          <a:xfrm>
            <a:off x="3676453" y="3936208"/>
            <a:ext cx="45531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D60000"/>
                </a:solidFill>
                <a:latin typeface="Arial Narrow" panose="020B0606020202030204" pitchFamily="34" charset="0"/>
              </a:rPr>
              <a:t>PRACTICAL</a:t>
            </a:r>
            <a:br>
              <a:rPr lang="en-US" altLang="en-US" sz="2800" b="1" dirty="0">
                <a:solidFill>
                  <a:srgbClr val="D60000"/>
                </a:solidFill>
                <a:latin typeface="Arial Narrow" panose="020B0606020202030204" pitchFamily="34" charset="0"/>
              </a:rPr>
            </a:br>
            <a:r>
              <a:rPr lang="en-US" altLang="en-US" sz="2400" dirty="0">
                <a:solidFill>
                  <a:srgbClr val="1F497D"/>
                </a:solidFill>
                <a:latin typeface="Arial Narrow" panose="020B0606020202030204" pitchFamily="34" charset="0"/>
              </a:rPr>
              <a:t>The “get it done” things.</a:t>
            </a:r>
          </a:p>
        </p:txBody>
      </p:sp>
      <p:pic>
        <p:nvPicPr>
          <p:cNvPr id="17414" name="Picture 9" descr="ddi logo blue bkgrnd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72" y="5214939"/>
            <a:ext cx="59293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696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0" y="-321469"/>
            <a:ext cx="12001500" cy="75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1" y="979885"/>
            <a:ext cx="6386513" cy="742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 of Effective Emails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09920" y="2185631"/>
            <a:ext cx="6702924" cy="3108722"/>
          </a:xfrm>
        </p:spPr>
        <p:txBody>
          <a:bodyPr>
            <a:normAutofit fontScale="92500" lnSpcReduction="10000"/>
          </a:bodyPr>
          <a:lstStyle/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line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Greeting and sign off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Signature line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tone</a:t>
            </a: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3"/>
            <a:ext cx="502270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www.businessemailetiquette.com</a:t>
            </a:r>
            <a:endParaRPr lang="en-US" sz="12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9697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1" y="981134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Anatomy- Subject Line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2960" y="2054519"/>
            <a:ext cx="7955280" cy="3108722"/>
          </a:xfrm>
        </p:spPr>
        <p:txBody>
          <a:bodyPr/>
          <a:lstStyle/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Clear, concise, specific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conventions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Company/client name- Project name- Topic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device readability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66210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85900" y="978174"/>
            <a:ext cx="6386513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Anatomy- Address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5123" y="2131632"/>
            <a:ext cx="4427219" cy="4037896"/>
          </a:xfrm>
        </p:spPr>
        <p:txBody>
          <a:bodyPr>
            <a:normAutofit fontScale="85000" lnSpcReduction="20000"/>
          </a:bodyPr>
          <a:lstStyle/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To: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recipient directly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expect a response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specific action is </a:t>
            </a:r>
            <a:r>
              <a:rPr lang="en-US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br>
              <a:rPr lang="en-US" sz="2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Cc: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be “in the loop”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 specific action is needed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 or delay reading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recipients, as needed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</a:pPr>
            <a:endParaRPr lang="en-US" sz="15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504" y="2289571"/>
            <a:ext cx="3976756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>
              <a:spcAft>
                <a:spcPts val="900"/>
              </a:spcAft>
            </a:pPr>
            <a:r>
              <a:rPr lang="en-US" sz="3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Bcc:</a:t>
            </a:r>
          </a:p>
          <a:p>
            <a:pPr marL="514350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be “in the know”</a:t>
            </a:r>
          </a:p>
          <a:p>
            <a:pPr marL="514350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need to interact with others</a:t>
            </a:r>
          </a:p>
          <a:p>
            <a:pPr marL="514350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using “Forward” instead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02526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" y="989972"/>
            <a:ext cx="9144000" cy="7429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Anatomy- Reply or reply to all dilemma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950369" y="5706666"/>
            <a:ext cx="3238500" cy="1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C0128"/>
              </a:buClr>
              <a:buFont typeface="Symbol" panose="05050102010706020507" pitchFamily="18" charset="2"/>
              <a:buNone/>
            </a:pPr>
            <a:r>
              <a:rPr lang="en-US" altLang="en-US" sz="750" dirty="0">
                <a:solidFill>
                  <a:srgbClr val="003366"/>
                </a:solidFill>
              </a:rPr>
              <a:t>© Development Dimensions International, Inc., MMX.  All rights reserved.</a:t>
            </a:r>
          </a:p>
        </p:txBody>
      </p:sp>
      <p:pic>
        <p:nvPicPr>
          <p:cNvPr id="19463" name="Picture 7" descr="ddi logo blue bkgrnd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5606654"/>
            <a:ext cx="790575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9707" y="5470814"/>
            <a:ext cx="50227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12245" y="1974156"/>
            <a:ext cx="6103144" cy="3108722"/>
          </a:xfrm>
        </p:spPr>
        <p:txBody>
          <a:bodyPr>
            <a:normAutofit fontScale="62500" lnSpcReduction="20000"/>
          </a:bodyPr>
          <a:lstStyle/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Reply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this your default</a:t>
            </a:r>
            <a:b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3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Reply all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sparingly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Delete those who do not need to act or know</a:t>
            </a:r>
          </a:p>
          <a:p>
            <a:pPr marL="300038">
              <a:spcBef>
                <a:spcPts val="0"/>
              </a:spcBef>
              <a:spcAft>
                <a:spcPts val="900"/>
              </a:spcAf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all have an action or need to know</a:t>
            </a:r>
          </a:p>
          <a:p>
            <a:pPr marL="600075" lvl="1">
              <a:spcBef>
                <a:spcPts val="0"/>
              </a:spcBef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15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62472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D Primary and Secondar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7A66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DD8E36"/>
      </a:accent6>
      <a:hlink>
        <a:srgbClr val="0026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5B101B4D89D42B4C5334334EB683E" ma:contentTypeVersion="2" ma:contentTypeDescription="Create a new document." ma:contentTypeScope="" ma:versionID="e7048738d65ff03539bc50d4edefe6f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D4CBDE-2287-45E0-8BA7-B1B4A839EE55}"/>
</file>

<file path=customXml/itemProps2.xml><?xml version="1.0" encoding="utf-8"?>
<ds:datastoreItem xmlns:ds="http://schemas.openxmlformats.org/officeDocument/2006/customXml" ds:itemID="{2568C09D-2ADE-43EB-A940-D37CA62C4013}"/>
</file>

<file path=customXml/itemProps3.xml><?xml version="1.0" encoding="utf-8"?>
<ds:datastoreItem xmlns:ds="http://schemas.openxmlformats.org/officeDocument/2006/customXml" ds:itemID="{3064BA67-F545-4DB8-8C44-6D21483E48C3}"/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595</Words>
  <Application>Microsoft Office PowerPoint</Application>
  <PresentationFormat>On-screen Show (4:3)</PresentationFormat>
  <Paragraphs>141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Courier New</vt:lpstr>
      <vt:lpstr>Georgia</vt:lpstr>
      <vt:lpstr>Symbol</vt:lpstr>
      <vt:lpstr>Tahoma</vt:lpstr>
      <vt:lpstr>Times New Roman</vt:lpstr>
      <vt:lpstr>Trebuchet MS</vt:lpstr>
      <vt:lpstr>Verdana</vt:lpstr>
      <vt:lpstr>Office Theme</vt:lpstr>
      <vt:lpstr>College of Arts &amp; Sciences Retreat September 29, 2016 Employee Development</vt:lpstr>
      <vt:lpstr>PowerPoint Presentation</vt:lpstr>
      <vt:lpstr>Best practices for using email</vt:lpstr>
      <vt:lpstr>Email as a communication tool</vt:lpstr>
      <vt:lpstr>PowerPoint Presentation</vt:lpstr>
      <vt:lpstr>Anatomy of Effective Emails</vt:lpstr>
      <vt:lpstr>Anatomy- Subject Line</vt:lpstr>
      <vt:lpstr>Anatomy- Address</vt:lpstr>
      <vt:lpstr>Anatomy- Reply or reply to all dilemma</vt:lpstr>
      <vt:lpstr>Anatomy- Greeting and sign-off</vt:lpstr>
      <vt:lpstr>Anatomy- Body</vt:lpstr>
      <vt:lpstr>Signature Line- “Do’s”</vt:lpstr>
      <vt:lpstr>Signature Line- “Don’ts”</vt:lpstr>
      <vt:lpstr>“Dos and don’ts” of effective emails</vt:lpstr>
      <vt:lpstr>Questions</vt:lpstr>
      <vt:lpstr>PowerPoint Presentation</vt:lpstr>
    </vt:vector>
  </TitlesOfParts>
  <Company>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Smith, Dee Anna</cp:lastModifiedBy>
  <cp:revision>32</cp:revision>
  <dcterms:created xsi:type="dcterms:W3CDTF">2014-12-16T16:14:42Z</dcterms:created>
  <dcterms:modified xsi:type="dcterms:W3CDTF">2016-09-28T16:30:16Z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0x0101009D35B101B4D89D42B4C5334334EB683E</vt:lpwstr>
  </property>
</Properties>
</file>